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99" r:id="rId4"/>
    <p:sldId id="295" r:id="rId5"/>
    <p:sldId id="300" r:id="rId6"/>
    <p:sldId id="296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69202" autoAdjust="0"/>
  </p:normalViewPr>
  <p:slideViewPr>
    <p:cSldViewPr>
      <p:cViewPr varScale="1">
        <p:scale>
          <a:sx n="59" d="100"/>
          <a:sy n="59" d="100"/>
        </p:scale>
        <p:origin x="17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4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591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2, lesweek 4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427168" cy="4929411"/>
          </a:xfrm>
        </p:spPr>
        <p:txBody>
          <a:bodyPr>
            <a:normAutofit/>
          </a:bodyPr>
          <a:lstStyle/>
          <a:p>
            <a:r>
              <a:rPr lang="nl-NL" dirty="0"/>
              <a:t>Werkveldoriëntatie</a:t>
            </a:r>
          </a:p>
          <a:p>
            <a:r>
              <a:rPr lang="nl-NL" dirty="0"/>
              <a:t>Deze week op </a:t>
            </a:r>
            <a:r>
              <a:rPr lang="nl-NL" dirty="0">
                <a:solidFill>
                  <a:srgbClr val="00B050"/>
                </a:solidFill>
              </a:rPr>
              <a:t>dinsdag</a:t>
            </a:r>
            <a:r>
              <a:rPr lang="nl-NL" dirty="0"/>
              <a:t>-woensdag-vrijdag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Afbeeldingsresultaat voor orientatie">
            <a:extLst>
              <a:ext uri="{FF2B5EF4-FFF2-40B4-BE49-F238E27FC236}">
                <a16:creationId xmlns:a16="http://schemas.microsoft.com/office/drawing/2014/main" id="{0F8BD13E-CC71-4C38-8EEC-25547ADDB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057" y="2299692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3E90F-B103-4096-B31C-8FA1BCFC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err="1"/>
              <a:t>Mindmap</a:t>
            </a:r>
            <a:r>
              <a:rPr lang="nl-NL" dirty="0"/>
              <a:t> mogelijke beroepen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7B700F-63E8-4F14-B3E9-5626E5110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 een post-it: welke beroepen zijn er mogelijk, na het afronden van deze opleiding?</a:t>
            </a:r>
          </a:p>
        </p:txBody>
      </p:sp>
      <p:pic>
        <p:nvPicPr>
          <p:cNvPr id="3074" name="Picture 2" descr="Afbeeldingsresultaat voor post it werk">
            <a:extLst>
              <a:ext uri="{FF2B5EF4-FFF2-40B4-BE49-F238E27FC236}">
                <a16:creationId xmlns:a16="http://schemas.microsoft.com/office/drawing/2014/main" id="{3B0F9BD6-CBC9-413A-B3F7-E3A7A4C00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810" y="2924760"/>
            <a:ext cx="6517729" cy="3201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29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Waarom?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4344E9-EDB1-4454-BC49-A08B57F85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840" y="980728"/>
            <a:ext cx="7427168" cy="5733256"/>
          </a:xfrm>
        </p:spPr>
        <p:txBody>
          <a:bodyPr>
            <a:normAutofit fontScale="92500"/>
          </a:bodyPr>
          <a:lstStyle/>
          <a:p>
            <a:r>
              <a:rPr lang="nl-NL" dirty="0"/>
              <a:t>Het beroep waar jij voor opgeleid wordt, heeft nog weer verschillende takken/ branches. </a:t>
            </a:r>
          </a:p>
          <a:p>
            <a:r>
              <a:rPr lang="nl-NL" dirty="0"/>
              <a:t>Zo kan je in de sector ‘Lifestyle’ willen gaan werken, maar dan heb je de keuze uit beroepen zoals: Voedingsadviseur, Lifestylecoach, Gezondheidscoach, Welzijnsmedewerker, Medewerker dieetwinkel, Medewerker biologische cateraar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Al deze branches vragen andere vaardigheden/ karaktereigenschappen/ talenten. Welke specialisatie spreekt jou bij onze opleiding het meeste aan?</a:t>
            </a:r>
          </a:p>
        </p:txBody>
      </p:sp>
    </p:spTree>
    <p:extLst>
      <p:ext uri="{BB962C8B-B14F-4D97-AF65-F5344CB8AC3E}">
        <p14:creationId xmlns:p14="http://schemas.microsoft.com/office/powerpoint/2010/main" val="105211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55870-0A39-4A42-B876-F1F9046B1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Op zoek naar 2 bedrijven (voorkeur specialisatie en in Tilburg)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402022-CC87-4952-8DD2-C22DE6412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NL" dirty="0"/>
              <a:t>Naam, adres en logo van het bedrijf</a:t>
            </a:r>
          </a:p>
          <a:p>
            <a:pPr fontAlgn="base"/>
            <a:r>
              <a:rPr lang="nl-NL" dirty="0"/>
              <a:t>Wat verkoopt het bedrijf/ welke dienst levert het bedrijf en aan wie?</a:t>
            </a:r>
          </a:p>
          <a:p>
            <a:pPr fontAlgn="base"/>
            <a:r>
              <a:rPr lang="nl-NL" dirty="0"/>
              <a:t>Waarom zou je graag in dat bedrijf willen werken later?</a:t>
            </a:r>
          </a:p>
          <a:p>
            <a:pPr fontAlgn="base"/>
            <a:r>
              <a:rPr lang="nl-NL" dirty="0"/>
              <a:t>Welke werkzaamheden denk je dat je moet uitvoeren?</a:t>
            </a:r>
          </a:p>
        </p:txBody>
      </p:sp>
      <p:pic>
        <p:nvPicPr>
          <p:cNvPr id="2052" name="Picture 4" descr="Afbeeldingsresultaat voor werk">
            <a:extLst>
              <a:ext uri="{FF2B5EF4-FFF2-40B4-BE49-F238E27FC236}">
                <a16:creationId xmlns:a16="http://schemas.microsoft.com/office/drawing/2014/main" id="{F73F410E-C180-420C-83A4-574F78E2B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600" y="4365104"/>
            <a:ext cx="3773359" cy="23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33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7143" y="476672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Inventariseren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5B1AC4E-0139-487E-B4B7-47EBD767456B}"/>
              </a:ext>
            </a:extLst>
          </p:cNvPr>
          <p:cNvSpPr txBox="1"/>
          <p:nvPr/>
        </p:nvSpPr>
        <p:spPr>
          <a:xfrm>
            <a:off x="1899698" y="1340768"/>
            <a:ext cx="604867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Bespreek met je coach waar je naartoe zou willen gaan; 1</a:t>
            </a:r>
            <a:r>
              <a:rPr lang="nl-NL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en 2</a:t>
            </a:r>
            <a:r>
              <a:rPr lang="nl-NL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voorkeur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Mix </a:t>
            </a:r>
            <a:r>
              <a:rPr 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match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 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718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187</Words>
  <Application>Microsoft Office PowerPoint</Application>
  <PresentationFormat>Diavoorstelling (4:3)</PresentationFormat>
  <Paragraphs>27</Paragraphs>
  <Slides>6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Programma</vt:lpstr>
      <vt:lpstr>Mindmap mogelijke beroepen</vt:lpstr>
      <vt:lpstr>Waarom?</vt:lpstr>
      <vt:lpstr>Op zoek naar 2 bedrijven (voorkeur specialisatie en in Tilburg)</vt:lpstr>
      <vt:lpstr>Inventariseren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59</cp:revision>
  <dcterms:created xsi:type="dcterms:W3CDTF">2013-11-15T15:05:42Z</dcterms:created>
  <dcterms:modified xsi:type="dcterms:W3CDTF">2019-11-28T11:14:10Z</dcterms:modified>
</cp:coreProperties>
</file>